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8" r:id="rId12"/>
    <p:sldId id="267" r:id="rId13"/>
    <p:sldId id="271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DACE9-DF8D-4CF0-880A-27F20DD7EFE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C41B9-E1F2-4600-A1B2-7F2288F6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0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C41B9-E1F2-4600-A1B2-7F2288F6E7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6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657600"/>
            <a:ext cx="50292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smtClean="0">
                <a:solidFill>
                  <a:schemeClr val="tx1"/>
                </a:solidFill>
              </a:rPr>
              <a:t>Irshad ur </a:t>
            </a:r>
            <a:r>
              <a:rPr lang="en-US" dirty="0" err="1" smtClean="0">
                <a:solidFill>
                  <a:schemeClr val="tx1"/>
                </a:solidFill>
              </a:rPr>
              <a:t>Reman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Replication strategies of viruses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dsDNA rolling circle replication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200" dirty="0"/>
              <a:t>Related to Most nuclear dsDNA viruses, and many phages</a:t>
            </a:r>
            <a:r>
              <a:rPr lang="en-US" sz="2200" dirty="0" smtClean="0"/>
              <a:t>.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Location: In host cell nucleus (eukaryotes) or cytoplasm (prokaryotes). </a:t>
            </a:r>
            <a:endParaRPr lang="en-US" sz="2200" dirty="0" smtClean="0"/>
          </a:p>
          <a:p>
            <a:pPr algn="just"/>
            <a:r>
              <a:rPr lang="en-US" sz="2200" dirty="0" smtClean="0"/>
              <a:t>Replication </a:t>
            </a:r>
            <a:r>
              <a:rPr lang="en-US" sz="2200" dirty="0"/>
              <a:t>events: This kind of replication is used by many dsDNA viruses.  </a:t>
            </a:r>
          </a:p>
          <a:p>
            <a:pPr algn="just"/>
            <a:r>
              <a:rPr lang="en-US" sz="2200" dirty="0"/>
              <a:t>DNA replication begins at specific locations in the genome, called “origins”. </a:t>
            </a:r>
            <a:endParaRPr lang="en-US" sz="2200" dirty="0" smtClean="0"/>
          </a:p>
          <a:p>
            <a:pPr algn="just"/>
            <a:r>
              <a:rPr lang="en-US" sz="2200" dirty="0" smtClean="0"/>
              <a:t>A </a:t>
            </a:r>
            <a:r>
              <a:rPr lang="en-US" sz="2200" dirty="0"/>
              <a:t>viral endonuclease creates a nick in the origin of replication</a:t>
            </a:r>
            <a:r>
              <a:rPr lang="en-US" sz="2200" dirty="0" smtClean="0"/>
              <a:t>.</a:t>
            </a:r>
            <a:r>
              <a:rPr lang="en-US" sz="2200" dirty="0"/>
              <a:t> </a:t>
            </a:r>
          </a:p>
          <a:p>
            <a:pPr algn="just"/>
            <a:r>
              <a:rPr lang="en-US" sz="2200" dirty="0"/>
              <a:t>The replication machinery assembles </a:t>
            </a:r>
            <a:r>
              <a:rPr lang="en-US" sz="2200" dirty="0" smtClean="0"/>
              <a:t>with the</a:t>
            </a:r>
            <a:r>
              <a:rPr lang="en-US" sz="2200" dirty="0"/>
              <a:t> DNA polymerase on the 3’ extremity. </a:t>
            </a: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The DNA polymerase and associated factors begins to proceed to a strand displacement synthesis, producing a </a:t>
            </a:r>
            <a:r>
              <a:rPr lang="en-US" sz="2000" dirty="0" err="1"/>
              <a:t>concatemer</a:t>
            </a:r>
            <a:r>
              <a:rPr lang="en-US" sz="2000" dirty="0"/>
              <a:t> linear single stranded DNA with one genome copy per turn of replication. </a:t>
            </a:r>
          </a:p>
          <a:p>
            <a:pPr algn="just"/>
            <a:r>
              <a:rPr lang="en-US" sz="2000" dirty="0"/>
              <a:t>On the </a:t>
            </a:r>
            <a:r>
              <a:rPr lang="en-US" sz="2000" dirty="0" err="1"/>
              <a:t>concatemer</a:t>
            </a:r>
            <a:r>
              <a:rPr lang="en-US" sz="2000" dirty="0"/>
              <a:t> strand, Okazaki fragments are elongated after </a:t>
            </a:r>
            <a:r>
              <a:rPr lang="en-US" sz="2000" dirty="0" err="1"/>
              <a:t>sequencial</a:t>
            </a:r>
            <a:r>
              <a:rPr lang="en-US" sz="2000" dirty="0"/>
              <a:t> RNA primer synthesis by the primase, thus turning it </a:t>
            </a:r>
            <a:r>
              <a:rPr lang="en-US" sz="2000" dirty="0" smtClean="0"/>
              <a:t>into dsDNA. </a:t>
            </a:r>
          </a:p>
          <a:p>
            <a:pPr algn="just"/>
            <a:r>
              <a:rPr lang="en-US" sz="2000" dirty="0" smtClean="0"/>
              <a:t>The </a:t>
            </a:r>
            <a:r>
              <a:rPr lang="en-US" sz="2000" dirty="0" err="1"/>
              <a:t>concatemer</a:t>
            </a:r>
            <a:r>
              <a:rPr lang="en-US" sz="2000" dirty="0"/>
              <a:t> strand RNA primer are removed and </a:t>
            </a:r>
            <a:r>
              <a:rPr lang="en-US" sz="2000" dirty="0" err="1"/>
              <a:t>okazaki</a:t>
            </a:r>
            <a:r>
              <a:rPr lang="en-US" sz="2000" dirty="0"/>
              <a:t> fragments </a:t>
            </a:r>
            <a:r>
              <a:rPr lang="en-US" sz="2000" dirty="0" smtClean="0"/>
              <a:t>ligated.</a:t>
            </a:r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replication forks go on and produces a long linear </a:t>
            </a:r>
            <a:r>
              <a:rPr lang="en-US" sz="2000" dirty="0" err="1"/>
              <a:t>concatemer</a:t>
            </a:r>
            <a:r>
              <a:rPr lang="en-US" sz="2000" dirty="0"/>
              <a:t> which will be processed into linear genomes and </a:t>
            </a:r>
            <a:r>
              <a:rPr lang="en-US" sz="2000" dirty="0" err="1"/>
              <a:t>encapsidated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0" t="23016" r="32846" b="8929"/>
          <a:stretch/>
        </p:blipFill>
        <p:spPr bwMode="auto">
          <a:xfrm>
            <a:off x="914400" y="762000"/>
            <a:ext cx="686525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7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467600" cy="60655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stranded RNA virus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entering the host cell,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uncoats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cytoplasm, releasing the positive, single-stranded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RNA.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positive RNA strand is already in the form of messenger RNA, it can be translated immediately into capsomere proteins used to assemble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viral capsids.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 of the positive RNA strand is accomplished in two steps. First, through complementary base pairing, RNA polymerase creates a template strand. 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Second, the template strand is used to make many complementary positive RNA strands.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newly made positive strands combine with the capsids to complete the construction of new positive, single-stranded RNA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virions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t="31547" r="36861" b="14853"/>
          <a:stretch/>
        </p:blipFill>
        <p:spPr bwMode="auto">
          <a:xfrm>
            <a:off x="76200" y="533400"/>
            <a:ext cx="8319186" cy="543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6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stranded RNA virus replication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Single-stranded RNA viruses contain either a positive RNA strand 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negative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 strand.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entering the host cell,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uncoats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cytoplasm, releasing the negative, single-stranded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RNA.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Unlike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positive, single-stranded RNA, the negative stranded RNA is not in the form of messenger RNA. So RNA polymerase must first make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template strands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complementary base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pairing. 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template strands, which are in the form of messenger RNA, can now be translated into capsomere proteins used to assemble new viral capsids.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template strands are also used to produce new negative RNA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strands.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newly made negative RNA strands combine with the capsids to complete the construction of new, negative stranded RNA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96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Viral genomes contain information which: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replication of viral genomes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packaging of genomes into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alters the structure and/or function of the host cell to a greater or lesser degree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VIRAL STRATEGY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Viral strategy refers to the manner in which each virus carries out the above functions.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a virus is an intracellular parasite, it has to operate within limits imposed by the host cell, or circumvent these limitations.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VIRUS REPLICATION STRATEGIES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General: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virus needs to make mRNAs that can be translated into protein by the host cell translation machinery.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virus needs to replicate its genome.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enzymes for mRNA synthesis and DNA replication are nuclear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if a virus is to avail itself of these enzymes, it needs to enter the nucleus.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Single-Stranded DNA Replication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small bacteriophages contain a circular, single-stranded DNA (ssDNA) as genome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 can be divided into three steps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1). Conversion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ssDNA genome to a double-stranded form, called the replicative form (RF);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ultiplication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RF DNA by rolling circle replication;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3).Generation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ssDNA genome for packaging into phage from the RF DNA.</a:t>
            </a:r>
          </a:p>
        </p:txBody>
      </p:sp>
    </p:spTree>
    <p:extLst>
      <p:ext uri="{BB962C8B-B14F-4D97-AF65-F5344CB8AC3E}">
        <p14:creationId xmlns:p14="http://schemas.microsoft.com/office/powerpoint/2010/main" val="1815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ssDNA into Double-Stranded RF Form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 after infection by the ssDNA genome (the plus strand), synthesis of the complementary strand (the minus strand) begins using host enzymes.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phage mRNA is synthesized using the minus strand as template strand, no phage messenger RNA is synthesized at this stage.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the minus strand is primed using an RNA primer made at a specific site on the plus strand, called minus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single-strand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host elongation proteins synthesize the minus strand from the primer terminus.</a:t>
            </a:r>
          </a:p>
        </p:txBody>
      </p:sp>
    </p:spTree>
    <p:extLst>
      <p:ext uri="{BB962C8B-B14F-4D97-AF65-F5344CB8AC3E}">
        <p14:creationId xmlns:p14="http://schemas.microsoft.com/office/powerpoint/2010/main" val="35736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completion of the minus-strand synthesis, the initial product is a duplex circular DNA (RFII) consisting of an intact viral DNA and a nearly full-length linear complementary DNA plus the RNA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primer.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polymerase removes the RNA primer and fills the resultant gap. Subsequently, the nick is sealed by DNA Ligase, and the duplex DNA is converted to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superhelical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 (RFI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Rolling Circle Replication of RF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7543800" cy="38100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RF DNA is initiated by introducing a nick by an initiator nuclease encoded in the phage genome at a particular site in the plus strand (plus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double-strand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(step 4 in Fig. 1).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3′-OH end at the nick site serves as a primer and is elongated by DNA polymerase III holoenzyme, as the host Rep DNA helicase peels off the existing plus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strand.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synthesis of the new plus strand reaches the plus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(step 6 in Fig. 1), the nick is introduced again at the junction of the old and newly synthesized plus strand, to form linear ssDNA of one unit length (step 7 in Fig.1).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form is then converted into the circular form, a further reaction catalyzed by the initiator nuclease.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one round of the rolling circular replication produces one new plus strand, and it is used as a template to form another RF DNA.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6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8135" r="13547" b="6250"/>
          <a:stretch/>
        </p:blipFill>
        <p:spPr bwMode="auto">
          <a:xfrm>
            <a:off x="381000" y="533400"/>
            <a:ext cx="7924800" cy="588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0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10720</TotalTime>
  <Words>688</Words>
  <Application>Microsoft Office PowerPoint</Application>
  <PresentationFormat>On-screen Show (4:3)</PresentationFormat>
  <Paragraphs>59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Replication strategies of viruses</vt:lpstr>
      <vt:lpstr>PowerPoint Presentation</vt:lpstr>
      <vt:lpstr>PowerPoint Presentation</vt:lpstr>
      <vt:lpstr>Single-Stranded DNA Replication </vt:lpstr>
      <vt:lpstr>PowerPoint Presentation</vt:lpstr>
      <vt:lpstr>PowerPoint Presentation</vt:lpstr>
      <vt:lpstr>Rolling Circle Replication of RF DNA</vt:lpstr>
      <vt:lpstr>PowerPoint Presentation</vt:lpstr>
      <vt:lpstr>PowerPoint Presentation</vt:lpstr>
      <vt:lpstr>dsDNA rolling circle replication </vt:lpstr>
      <vt:lpstr>PowerPoint Presentation</vt:lpstr>
      <vt:lpstr>PowerPoint Presentation</vt:lpstr>
      <vt:lpstr>Positive stranded RNA virus replication</vt:lpstr>
      <vt:lpstr>PowerPoint Presentation</vt:lpstr>
      <vt:lpstr>Negative stranded RNA virus replication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Replication strategies of viruses</dc:title>
  <dc:creator>sadias Butt</dc:creator>
  <cp:lastModifiedBy>hp 15p</cp:lastModifiedBy>
  <cp:revision>25</cp:revision>
  <dcterms:created xsi:type="dcterms:W3CDTF">2006-08-16T00:00:00Z</dcterms:created>
  <dcterms:modified xsi:type="dcterms:W3CDTF">2020-04-14T08:02:56Z</dcterms:modified>
</cp:coreProperties>
</file>